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1" r:id="rId4"/>
    <p:sldId id="256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9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562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26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0827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325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883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09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078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773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06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203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657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648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610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73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59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0BD8C-0275-4DE8-B447-0A5DD9466128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85C32F9-19B5-4179-A8A6-231A67195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84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94038" y="622720"/>
            <a:ext cx="915026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Практикум 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как форма организации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занятий по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финансовой грамотности 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4337" y="5228492"/>
            <a:ext cx="8159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Попова Светлана Викторовна, </a:t>
            </a:r>
          </a:p>
          <a:p>
            <a:pPr algn="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ТМК ОУ «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Хатангская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средняя школа№ 1»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7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05" y="1477108"/>
            <a:ext cx="10020726" cy="445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3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F:\%D0%BC%D0%B0%D1%82%D0%B5%D1%80%D0%B8%D0%B0%D0%BB%D1%8B %D0%A0%D0%90%D0%9E%D0%9F\%D0%BC%D0%B0%D1%82%D0%B5%D1%80%D0%B8%D0%B0%D0%BB%D1%8B\i (3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F:\%D0%BC%D0%B0%D1%82%D0%B5%D1%80%D0%B8%D0%B0%D0%BB%D1%8B %D0%A0%D0%90%D0%9E%D0%9F\%D0%BC%D0%B0%D1%82%D0%B5%D1%80%D0%B8%D0%B0%D0%BB%D1%8B\i (3)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" y="160338"/>
            <a:ext cx="5824241" cy="43647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058" y="3006969"/>
            <a:ext cx="4917465" cy="3685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34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477" y="335846"/>
            <a:ext cx="10527323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Цели практикума:</a:t>
            </a:r>
          </a:p>
          <a:p>
            <a:r>
              <a:rPr lang="ru-RU" sz="2400" dirty="0" smtClean="0"/>
              <a:t>1.  Научить учащихся среднего звена ( 5-9 класс) применять практические навыки  с целью повышения   уровня финансовой грамотности. </a:t>
            </a:r>
          </a:p>
          <a:p>
            <a:r>
              <a:rPr lang="ru-RU" sz="2400" dirty="0" smtClean="0"/>
              <a:t>2. Сформировать ответственное поведение учащихся среднего звена (5-9 класс) в сфере финансовой грамотности. </a:t>
            </a:r>
          </a:p>
          <a:p>
            <a:r>
              <a:rPr lang="ru-RU" sz="2400" b="1" dirty="0" smtClean="0"/>
              <a:t>Задачи практикума: </a:t>
            </a:r>
          </a:p>
          <a:p>
            <a:r>
              <a:rPr lang="ru-RU" sz="2400" dirty="0" smtClean="0"/>
              <a:t>1.	Обеспечить участников знаниями и навыками, необходимыми для эффективного управления личными финансами.</a:t>
            </a:r>
          </a:p>
          <a:p>
            <a:r>
              <a:rPr lang="ru-RU" sz="2400" dirty="0" smtClean="0"/>
              <a:t>2.	Научить участников принимать обоснованные финансовые решения в различных жизненных ситуациях.</a:t>
            </a:r>
          </a:p>
          <a:p>
            <a:r>
              <a:rPr lang="ru-RU" sz="2400" dirty="0" smtClean="0"/>
              <a:t>3.	Способствовать развитию привычек, направленных на рациональное использование денежных средств.</a:t>
            </a:r>
          </a:p>
          <a:p>
            <a:r>
              <a:rPr lang="ru-RU" sz="2400" dirty="0" smtClean="0"/>
              <a:t>4.	Разбираться  в основных экономических понятиях. </a:t>
            </a:r>
          </a:p>
          <a:p>
            <a:r>
              <a:rPr lang="ru-RU" sz="2400" dirty="0" smtClean="0"/>
              <a:t>5.	Научиться  различать системы: банковскую, налоговую, финансовую и пенсионную</a:t>
            </a:r>
          </a:p>
          <a:p>
            <a:r>
              <a:rPr lang="ru-RU" sz="2400" dirty="0" smtClean="0"/>
              <a:t>6.	Научиться  планировать бюджет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7932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8393" y="482043"/>
            <a:ext cx="80570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т</a:t>
            </a:r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ехнологии  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7439" y="3252467"/>
            <a:ext cx="4352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Перевернутый   класс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51982" y="3947719"/>
            <a:ext cx="7426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Т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ехнология проблемного обучения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6647602" y="1405373"/>
            <a:ext cx="1230255" cy="25423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3094891" y="1405372"/>
            <a:ext cx="1336431" cy="206465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53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8808" y="763397"/>
            <a:ext cx="6784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Формы 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проведения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6808" y="2065421"/>
            <a:ext cx="35221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1.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Мастер-классы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0262" y="3492386"/>
            <a:ext cx="4406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3. Групповые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проекты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808" y="2762599"/>
            <a:ext cx="39773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2. Игровые занятия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7012" y="4163467"/>
            <a:ext cx="67265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4. Экономика в литературе и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кино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6808" y="4860645"/>
            <a:ext cx="26452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5. Экскурсии</a:t>
            </a:r>
          </a:p>
        </p:txBody>
      </p:sp>
    </p:spTree>
    <p:extLst>
      <p:ext uri="{BB962C8B-B14F-4D97-AF65-F5344CB8AC3E}">
        <p14:creationId xmlns:p14="http://schemas.microsoft.com/office/powerpoint/2010/main" val="541717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1692" y="1103529"/>
            <a:ext cx="9683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ТРИЗ (теория решения изобретательских задач) </a:t>
            </a:r>
          </a:p>
        </p:txBody>
      </p:sp>
    </p:spTree>
    <p:extLst>
      <p:ext uri="{BB962C8B-B14F-4D97-AF65-F5344CB8AC3E}">
        <p14:creationId xmlns:p14="http://schemas.microsoft.com/office/powerpoint/2010/main" val="304288117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104</Words>
  <Application>Microsoft Office PowerPoint</Application>
  <PresentationFormat>Широкоэкранный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2025-01-21T11:36:08Z</dcterms:created>
  <dcterms:modified xsi:type="dcterms:W3CDTF">2025-01-21T13:51:56Z</dcterms:modified>
</cp:coreProperties>
</file>