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322" autoAdjust="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D1D0A-06AF-490F-92F0-7304F2D4417F}" type="datetimeFigureOut">
              <a:rPr lang="ru-RU" smtClean="0"/>
              <a:pPr/>
              <a:t>01.08.2019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31382-ED84-4F82-9877-C75C8A384D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D1D0A-06AF-490F-92F0-7304F2D4417F}" type="datetimeFigureOut">
              <a:rPr lang="ru-RU" smtClean="0"/>
              <a:pPr/>
              <a:t>01.08.2019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31382-ED84-4F82-9877-C75C8A384D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D1D0A-06AF-490F-92F0-7304F2D4417F}" type="datetimeFigureOut">
              <a:rPr lang="ru-RU" smtClean="0"/>
              <a:pPr/>
              <a:t>01.08.2019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31382-ED84-4F82-9877-C75C8A384D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D1D0A-06AF-490F-92F0-7304F2D4417F}" type="datetimeFigureOut">
              <a:rPr lang="ru-RU" smtClean="0"/>
              <a:pPr/>
              <a:t>01.08.2019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31382-ED84-4F82-9877-C75C8A384D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D1D0A-06AF-490F-92F0-7304F2D4417F}" type="datetimeFigureOut">
              <a:rPr lang="ru-RU" smtClean="0"/>
              <a:pPr/>
              <a:t>01.08.2019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31382-ED84-4F82-9877-C75C8A384D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D1D0A-06AF-490F-92F0-7304F2D4417F}" type="datetimeFigureOut">
              <a:rPr lang="ru-RU" smtClean="0"/>
              <a:pPr/>
              <a:t>01.08.2019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31382-ED84-4F82-9877-C75C8A384D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D1D0A-06AF-490F-92F0-7304F2D4417F}" type="datetimeFigureOut">
              <a:rPr lang="ru-RU" smtClean="0"/>
              <a:pPr/>
              <a:t>01.08.2019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31382-ED84-4F82-9877-C75C8A384D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D1D0A-06AF-490F-92F0-7304F2D4417F}" type="datetimeFigureOut">
              <a:rPr lang="ru-RU" smtClean="0"/>
              <a:pPr/>
              <a:t>01.08.2019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31382-ED84-4F82-9877-C75C8A384D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D1D0A-06AF-490F-92F0-7304F2D4417F}" type="datetimeFigureOut">
              <a:rPr lang="ru-RU" smtClean="0"/>
              <a:pPr/>
              <a:t>01.08.2019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31382-ED84-4F82-9877-C75C8A384D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D1D0A-06AF-490F-92F0-7304F2D4417F}" type="datetimeFigureOut">
              <a:rPr lang="ru-RU" smtClean="0"/>
              <a:pPr/>
              <a:t>01.08.2019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31382-ED84-4F82-9877-C75C8A384D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D1D0A-06AF-490F-92F0-7304F2D4417F}" type="datetimeFigureOut">
              <a:rPr lang="ru-RU" smtClean="0"/>
              <a:pPr/>
              <a:t>01.08.2019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31382-ED84-4F82-9877-C75C8A384D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4D1D0A-06AF-490F-92F0-7304F2D4417F}" type="datetimeFigureOut">
              <a:rPr lang="ru-RU" smtClean="0"/>
              <a:pPr/>
              <a:t>01.08.2019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A31382-ED84-4F82-9877-C75C8A384D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jpe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Viber image.jpg"/>
          <p:cNvPicPr>
            <a:picLocks noChangeAspect="1" noChangeArrowheads="1"/>
          </p:cNvPicPr>
          <p:nvPr/>
        </p:nvPicPr>
        <p:blipFill>
          <a:blip r:embed="rId2" cstate="print"/>
          <a:srcRect l="32360" t="16401" r="31730" b="16400"/>
          <a:stretch>
            <a:fillRect/>
          </a:stretch>
        </p:blipFill>
        <p:spPr bwMode="auto">
          <a:xfrm>
            <a:off x="827584" y="476672"/>
            <a:ext cx="2376264" cy="2376264"/>
          </a:xfrm>
          <a:prstGeom prst="rect">
            <a:avLst/>
          </a:prstGeom>
          <a:noFill/>
        </p:spPr>
      </p:pic>
      <p:pic>
        <p:nvPicPr>
          <p:cNvPr id="1027" name="Picture 3" descr="C:\Users\User\Desktop\Whatsapp image.jpg"/>
          <p:cNvPicPr>
            <a:picLocks noChangeAspect="1" noChangeArrowheads="1"/>
          </p:cNvPicPr>
          <p:nvPr/>
        </p:nvPicPr>
        <p:blipFill>
          <a:blip r:embed="rId3" cstate="print"/>
          <a:srcRect l="27403" t="22868" r="27402" b="22868"/>
          <a:stretch>
            <a:fillRect/>
          </a:stretch>
        </p:blipFill>
        <p:spPr bwMode="auto">
          <a:xfrm>
            <a:off x="6444208" y="476672"/>
            <a:ext cx="2304256" cy="2376264"/>
          </a:xfrm>
          <a:prstGeom prst="rect">
            <a:avLst/>
          </a:prstGeom>
          <a:noFill/>
        </p:spPr>
      </p:pic>
      <p:pic>
        <p:nvPicPr>
          <p:cNvPr id="1028" name="Picture 4" descr="C:\Users\User\Desktop\Telegram imag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404664"/>
            <a:ext cx="2592288" cy="252028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27584" y="3429000"/>
            <a:ext cx="770485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latin typeface="Calisto MT" pitchFamily="18" charset="0"/>
              </a:rPr>
              <a:t>How often do you use messengers?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latin typeface="Calisto MT" pitchFamily="18" charset="0"/>
              </a:rPr>
              <a:t>What do you use them for?</a:t>
            </a:r>
          </a:p>
          <a:p>
            <a:pPr algn="ctr">
              <a:buFont typeface="Arial" pitchFamily="34" charset="0"/>
              <a:buChar char="•"/>
            </a:pPr>
            <a:r>
              <a:rPr lang="en-US" sz="3200" dirty="0" smtClean="0">
                <a:latin typeface="Calisto MT" pitchFamily="18" charset="0"/>
              </a:rPr>
              <a:t>Do you prefer writing in words or using </a:t>
            </a:r>
            <a:r>
              <a:rPr lang="en-US" sz="3200" dirty="0" err="1" smtClean="0">
                <a:latin typeface="Calisto MT" pitchFamily="18" charset="0"/>
              </a:rPr>
              <a:t>emojis</a:t>
            </a:r>
            <a:r>
              <a:rPr lang="en-US" sz="3200" dirty="0" smtClean="0">
                <a:latin typeface="Calisto MT" pitchFamily="18" charset="0"/>
              </a:rPr>
              <a:t>?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esktop\In a good mood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564904"/>
            <a:ext cx="172819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User\Desktop\Surprised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260648"/>
            <a:ext cx="180020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User\Desktop\Angry.jpg"/>
          <p:cNvPicPr/>
          <p:nvPr/>
        </p:nvPicPr>
        <p:blipFill>
          <a:blip r:embed="rId4" cstate="print"/>
          <a:srcRect l="11429" r="11429"/>
          <a:stretch>
            <a:fillRect/>
          </a:stretch>
        </p:blipFill>
        <p:spPr bwMode="auto">
          <a:xfrm>
            <a:off x="395536" y="260648"/>
            <a:ext cx="180020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User\Desktop\Embarrassed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260648"/>
            <a:ext cx="1656184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User\Desktop\Scared.pn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4725144"/>
            <a:ext cx="1584176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User\Desktop\Worried.pn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99992" y="2564904"/>
            <a:ext cx="1728192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User\Desktop\In a bad mood.pn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7544" y="2492896"/>
            <a:ext cx="1656184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User\Desktop\Stressed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00192" y="4797152"/>
            <a:ext cx="2376264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User\Desktop\Excited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9512" y="4725144"/>
            <a:ext cx="2520280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User\Desktop\Relaxed.png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771800" y="4797152"/>
            <a:ext cx="1728191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User\Desktop\Disappointed.png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876256" y="2420888"/>
            <a:ext cx="172819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Users\User\Desktop\Bored.jpg"/>
          <p:cNvPicPr/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084168" y="260649"/>
            <a:ext cx="2629843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24</Words>
  <Application>Microsoft Office PowerPoint</Application>
  <PresentationFormat>Экран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Лебедева</dc:creator>
  <cp:lastModifiedBy>Лебедева</cp:lastModifiedBy>
  <cp:revision>7</cp:revision>
  <dcterms:created xsi:type="dcterms:W3CDTF">2019-07-31T15:53:38Z</dcterms:created>
  <dcterms:modified xsi:type="dcterms:W3CDTF">2019-08-01T01:16:45Z</dcterms:modified>
</cp:coreProperties>
</file>